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58" r:id="rId6"/>
    <p:sldId id="25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76A1-B3A8-4377-8F0B-875818C0BE41}" type="datetimeFigureOut">
              <a:rPr lang="es-CL" smtClean="0"/>
              <a:t>25-05-2014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F704-D0D5-41B8-AFD9-4CA5A077094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2F704-D0D5-41B8-AFD9-4CA5A0770941}" type="slidenum">
              <a:rPr lang="es-CL" smtClean="0"/>
              <a:t>3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 smtClean="0"/>
              <a:t>REPRESENTACIÓN DE LAS VISTAS DE UN OBJETO O FIGURA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100" b="1" dirty="0" smtClean="0"/>
              <a:t>PASO 4: Dibujamos la PLANTA en el PLANO XY. Ahora, las </a:t>
            </a:r>
            <a:r>
              <a:rPr lang="es-CL" sz="3100" b="1" dirty="0" err="1" smtClean="0"/>
              <a:t>lineas</a:t>
            </a:r>
            <a:r>
              <a:rPr lang="es-CL" sz="3100" b="1" dirty="0" smtClean="0"/>
              <a:t> verticales se dibujan en diagonal.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89916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100" b="1" dirty="0" smtClean="0"/>
              <a:t>PASO 5: Desde los vértices de la planta levantamos las alturas de la figura.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885825"/>
            <a:ext cx="909637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PASO 6: Por último, cerramos la figura</a:t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" y="1233488"/>
            <a:ext cx="89725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 smtClean="0"/>
              <a:t>Las </a:t>
            </a:r>
            <a:r>
              <a:rPr lang="es-CL" sz="3600" dirty="0" smtClean="0"/>
              <a:t>vistas de un objeto se llaman PLANTA, ALZADO Y PERFIL.</a:t>
            </a:r>
            <a:br>
              <a:rPr lang="es-CL" sz="3600" dirty="0" smtClean="0"/>
            </a:b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L" dirty="0" smtClean="0"/>
              <a:t/>
            </a:r>
            <a:br>
              <a:rPr lang="es-CL" dirty="0" smtClean="0"/>
            </a:br>
            <a:endParaRPr lang="es-CL" dirty="0" smtClean="0"/>
          </a:p>
          <a:p>
            <a:r>
              <a:rPr lang="es-CL" b="1" dirty="0" smtClean="0"/>
              <a:t>EL ALZADO</a:t>
            </a:r>
            <a:r>
              <a:rPr lang="es-CL" dirty="0" smtClean="0"/>
              <a:t>: Resulta de dibujar el objeto visto desde el frente. Es la vista más representativa del objeto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b="1" dirty="0" smtClean="0"/>
              <a:t>PLANTA</a:t>
            </a:r>
            <a:r>
              <a:rPr lang="es-CL" dirty="0" smtClean="0"/>
              <a:t>: Es el resultado de dibujar el objeto visto desde arriba, se dibuja debajo del alzado y tienen el mismo ancho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b="1" dirty="0" smtClean="0"/>
              <a:t>PERFIL</a:t>
            </a:r>
            <a:r>
              <a:rPr lang="es-CL" dirty="0" smtClean="0"/>
              <a:t>: Resultado de dibujar el objeto visto desde el lateral. Se dibuja en el lado contrario desde donde se mira y tiene el mismo alto que el alzado.</a:t>
            </a:r>
          </a:p>
          <a:p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sz="2700" dirty="0" smtClean="0"/>
              <a:t>En </a:t>
            </a:r>
            <a:r>
              <a:rPr lang="es-CL" sz="2700" dirty="0" smtClean="0"/>
              <a:t>el dibujo tenemos un objeto que se proyecta sobre estos tres planos o triedro.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8738" y="1443038"/>
            <a:ext cx="64865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dirty="0" smtClean="0"/>
              <a:t>Una vez que se ha proyectado sobre los planos </a:t>
            </a:r>
            <a:r>
              <a:rPr lang="es-CL" sz="2800" dirty="0" err="1" smtClean="0"/>
              <a:t>xy</a:t>
            </a:r>
            <a:r>
              <a:rPr lang="es-CL" sz="2800" dirty="0" smtClean="0"/>
              <a:t>, </a:t>
            </a:r>
            <a:r>
              <a:rPr lang="es-CL" sz="2800" dirty="0" err="1" smtClean="0"/>
              <a:t>zy</a:t>
            </a:r>
            <a:r>
              <a:rPr lang="es-CL" sz="2800" dirty="0" smtClean="0"/>
              <a:t> se abaten (se giran) hasta que las vista quedan perpendiculares.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2113" y="1562100"/>
            <a:ext cx="58197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Cuando queremos representar una figura en tres dimensiones tenemos que recurrir a la perspectiva, ya sea </a:t>
            </a:r>
            <a:r>
              <a:rPr lang="es-CL" b="1" dirty="0" smtClean="0"/>
              <a:t>caballera,</a:t>
            </a:r>
            <a:r>
              <a:rPr lang="es-CL" dirty="0" smtClean="0"/>
              <a:t> </a:t>
            </a:r>
            <a:r>
              <a:rPr lang="es-CL" b="1" dirty="0" smtClean="0"/>
              <a:t>isométrica </a:t>
            </a:r>
            <a:r>
              <a:rPr lang="es-CL" b="1" dirty="0" smtClean="0"/>
              <a:t>o cónica</a:t>
            </a:r>
            <a:r>
              <a:rPr lang="es-CL" dirty="0" smtClean="0"/>
              <a:t>. El problema fundamental del dibujo en tres dimensiones es que el papel donde voy a dibujar la figura solo tiene 2 de esas dimensiones, </a:t>
            </a:r>
            <a:r>
              <a:rPr lang="es-CL" b="1" dirty="0" smtClean="0"/>
              <a:t>alto y ancho</a:t>
            </a:r>
            <a:r>
              <a:rPr lang="es-CL" dirty="0" smtClean="0"/>
              <a:t>. Por lo tanto la profundidad será una dimensión que tendremos que inventar o seguir unos criterios para representarla correctamente en el papel.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 smtClean="0"/>
              <a:t>PERSPECTIVA CABALLERA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28774"/>
            <a:ext cx="8791575" cy="36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700" b="1" dirty="0" smtClean="0"/>
              <a:t/>
            </a:r>
            <a:br>
              <a:rPr lang="es-CL" sz="2700" b="1" dirty="0" smtClean="0"/>
            </a:br>
            <a:r>
              <a:rPr lang="es-CL" sz="2700" b="1" dirty="0" smtClean="0"/>
              <a:t/>
            </a:r>
            <a:br>
              <a:rPr lang="es-CL" sz="2700" b="1" dirty="0" smtClean="0"/>
            </a:br>
            <a:r>
              <a:rPr lang="es-CL" sz="2700" b="1" dirty="0" smtClean="0"/>
              <a:t>PASO </a:t>
            </a:r>
            <a:r>
              <a:rPr lang="es-CL" sz="2700" b="1" dirty="0" smtClean="0"/>
              <a:t>1: Dibujar los 3 ejes, dos perpendiculares y otro formando un ángulo de 135º con respecto a los anteriores (siguiendo las diagonales si tenemos un papel cuadriculado</a:t>
            </a:r>
            <a:r>
              <a:rPr lang="es-CL" b="1" dirty="0" smtClean="0"/>
              <a:t>)</a:t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40671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700" b="1" dirty="0" smtClean="0"/>
              <a:t/>
            </a:r>
            <a:br>
              <a:rPr lang="es-CL" sz="2700" b="1" dirty="0" smtClean="0"/>
            </a:br>
            <a:r>
              <a:rPr lang="es-CL" sz="2700" b="1" dirty="0" smtClean="0"/>
              <a:t>PASO </a:t>
            </a:r>
            <a:r>
              <a:rPr lang="es-CL" sz="2700" b="1" dirty="0" smtClean="0"/>
              <a:t>2; Dibujamos el ALZADO sobre el plano ZX. (solo hay que contar cuadritos).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3058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s-CL" sz="2400" b="1" dirty="0" smtClean="0"/>
              <a:t>PASO </a:t>
            </a:r>
            <a:r>
              <a:rPr lang="es-CL" sz="2400" b="1" dirty="0" smtClean="0"/>
              <a:t>3: Dibujamos el PERFIL en el PLANO ZY. Las </a:t>
            </a:r>
            <a:r>
              <a:rPr lang="es-CL" sz="2400" b="1" dirty="0" err="1" smtClean="0"/>
              <a:t>lineas</a:t>
            </a:r>
            <a:r>
              <a:rPr lang="es-CL" sz="2400" b="1" dirty="0" smtClean="0"/>
              <a:t> horizontales se dibujan en diagonal. Suele aplicarse un coeficiente de reducción pero en principio si no decimos nada no lo vamos a aplicar, con lo que la figura nos saldrá un poco deformada.</a:t>
            </a:r>
            <a:br>
              <a:rPr lang="es-CL" sz="2400" b="1" dirty="0" smtClean="0"/>
            </a:br>
            <a:endParaRPr lang="es-CL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1566863"/>
            <a:ext cx="8667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PresentationFormat>Presentación en pantalla (4:3)</PresentationFormat>
  <Paragraphs>20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REPRESENTACIÓN DE LAS VISTAS DE UN OBJETO O FIGURA </vt:lpstr>
      <vt:lpstr>  Las vistas de un objeto se llaman PLANTA, ALZADO Y PERFIL. </vt:lpstr>
      <vt:lpstr>   En el dibujo tenemos un objeto que se proyecta sobre estos tres planos o triedro.  </vt:lpstr>
      <vt:lpstr>Una vez que se ha proyectado sobre los planos xy, zy se abaten (se giran) hasta que las vista quedan perpendiculares.</vt:lpstr>
      <vt:lpstr>Diapositiva 5</vt:lpstr>
      <vt:lpstr>PERSPECTIVA CABALLERA </vt:lpstr>
      <vt:lpstr>  PASO 1: Dibujar los 3 ejes, dos perpendiculares y otro formando un ángulo de 135º con respecto a los anteriores (siguiendo las diagonales si tenemos un papel cuadriculado) </vt:lpstr>
      <vt:lpstr> PASO 2; Dibujamos el ALZADO sobre el plano ZX. (solo hay que contar cuadritos). </vt:lpstr>
      <vt:lpstr>  PASO 3: Dibujamos el PERFIL en el PLANO ZY. Las lineas horizontales se dibujan en diagonal. Suele aplicarse un coeficiente de reducción pero en principio si no decimos nada no lo vamos a aplicar, con lo que la figura nos saldrá un poco deformada. </vt:lpstr>
      <vt:lpstr>PASO 4: Dibujamos la PLANTA en el PLANO XY. Ahora, las lineas verticales se dibujan en diagonal. </vt:lpstr>
      <vt:lpstr>PASO 5: Desde los vértices de la planta levantamos las alturas de la figura. </vt:lpstr>
      <vt:lpstr>PASO 6: Por último, cerramos la figura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REPRESENTACIÓN DE LAS VISTAS DE UN OBJETO O FIGURA </dc:title>
  <dc:creator>Maria Cecilia Villagrán Vergara</dc:creator>
  <cp:lastModifiedBy>Maria Cecilia Villagrán Vergara</cp:lastModifiedBy>
  <cp:revision>1</cp:revision>
  <dcterms:created xsi:type="dcterms:W3CDTF">2014-05-25T23:05:43Z</dcterms:created>
  <dcterms:modified xsi:type="dcterms:W3CDTF">2014-05-25T23:29:10Z</dcterms:modified>
</cp:coreProperties>
</file>